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71" r:id="rId4"/>
    <p:sldId id="267" r:id="rId5"/>
    <p:sldId id="270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FCC9B-E461-4BF6-BB71-BDA0B2B0128A}" v="1" dt="2024-05-01T05:20:46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315FCC9B-E461-4BF6-BB71-BDA0B2B0128A}"/>
    <pc:docChg chg="undo custSel addSld delSld modSld sldOrd">
      <pc:chgData name="Shaji Varghese" userId="b6635ce32d741a41" providerId="LiveId" clId="{315FCC9B-E461-4BF6-BB71-BDA0B2B0128A}" dt="2024-05-01T05:20:15.009" v="50"/>
      <pc:docMkLst>
        <pc:docMk/>
      </pc:docMkLst>
      <pc:sldChg chg="modSp mod">
        <pc:chgData name="Shaji Varghese" userId="b6635ce32d741a41" providerId="LiveId" clId="{315FCC9B-E461-4BF6-BB71-BDA0B2B0128A}" dt="2024-05-01T05:17:24.948" v="6" actId="2710"/>
        <pc:sldMkLst>
          <pc:docMk/>
          <pc:sldMk cId="316865473" sldId="265"/>
        </pc:sldMkLst>
        <pc:spChg chg="mod">
          <ac:chgData name="Shaji Varghese" userId="b6635ce32d741a41" providerId="LiveId" clId="{315FCC9B-E461-4BF6-BB71-BDA0B2B0128A}" dt="2024-05-01T05:17:24.948" v="6" actId="2710"/>
          <ac:spMkLst>
            <pc:docMk/>
            <pc:sldMk cId="316865473" sldId="265"/>
            <ac:spMk id="4" creationId="{5A0A066A-AC8D-6782-6251-A0632BFB5EA2}"/>
          </ac:spMkLst>
        </pc:spChg>
      </pc:sldChg>
      <pc:sldChg chg="modSp mod">
        <pc:chgData name="Shaji Varghese" userId="b6635ce32d741a41" providerId="LiveId" clId="{315FCC9B-E461-4BF6-BB71-BDA0B2B0128A}" dt="2024-05-01T05:18:19.909" v="18" actId="2710"/>
        <pc:sldMkLst>
          <pc:docMk/>
          <pc:sldMk cId="3274312214" sldId="266"/>
        </pc:sldMkLst>
        <pc:spChg chg="mod">
          <ac:chgData name="Shaji Varghese" userId="b6635ce32d741a41" providerId="LiveId" clId="{315FCC9B-E461-4BF6-BB71-BDA0B2B0128A}" dt="2024-05-01T05:18:19.909" v="18" actId="2710"/>
          <ac:spMkLst>
            <pc:docMk/>
            <pc:sldMk cId="3274312214" sldId="266"/>
            <ac:spMk id="4" creationId="{5A0A066A-AC8D-6782-6251-A0632BFB5EA2}"/>
          </ac:spMkLst>
        </pc:spChg>
      </pc:sldChg>
      <pc:sldChg chg="modSp mod">
        <pc:chgData name="Shaji Varghese" userId="b6635ce32d741a41" providerId="LiveId" clId="{315FCC9B-E461-4BF6-BB71-BDA0B2B0128A}" dt="2024-05-01T05:18:59.657" v="28" actId="2710"/>
        <pc:sldMkLst>
          <pc:docMk/>
          <pc:sldMk cId="3448763599" sldId="267"/>
        </pc:sldMkLst>
        <pc:spChg chg="mod">
          <ac:chgData name="Shaji Varghese" userId="b6635ce32d741a41" providerId="LiveId" clId="{315FCC9B-E461-4BF6-BB71-BDA0B2B0128A}" dt="2024-05-01T05:18:59.657" v="28" actId="2710"/>
          <ac:spMkLst>
            <pc:docMk/>
            <pc:sldMk cId="3448763599" sldId="267"/>
            <ac:spMk id="4" creationId="{5A0A066A-AC8D-6782-6251-A0632BFB5EA2}"/>
          </ac:spMkLst>
        </pc:spChg>
      </pc:sldChg>
      <pc:sldChg chg="modSp mod">
        <pc:chgData name="Shaji Varghese" userId="b6635ce32d741a41" providerId="LiveId" clId="{315FCC9B-E461-4BF6-BB71-BDA0B2B0128A}" dt="2024-05-01T05:19:40.600" v="38" actId="20577"/>
        <pc:sldMkLst>
          <pc:docMk/>
          <pc:sldMk cId="1547174131" sldId="268"/>
        </pc:sldMkLst>
        <pc:spChg chg="mod">
          <ac:chgData name="Shaji Varghese" userId="b6635ce32d741a41" providerId="LiveId" clId="{315FCC9B-E461-4BF6-BB71-BDA0B2B0128A}" dt="2024-05-01T05:19:40.600" v="38" actId="20577"/>
          <ac:spMkLst>
            <pc:docMk/>
            <pc:sldMk cId="1547174131" sldId="268"/>
            <ac:spMk id="4" creationId="{5A0A066A-AC8D-6782-6251-A0632BFB5EA2}"/>
          </ac:spMkLst>
        </pc:spChg>
      </pc:sldChg>
      <pc:sldChg chg="add ord">
        <pc:chgData name="Shaji Varghese" userId="b6635ce32d741a41" providerId="LiveId" clId="{315FCC9B-E461-4BF6-BB71-BDA0B2B0128A}" dt="2024-05-01T05:20:15.009" v="50"/>
        <pc:sldMkLst>
          <pc:docMk/>
          <pc:sldMk cId="2512443926" sldId="269"/>
        </pc:sldMkLst>
      </pc:sldChg>
      <pc:sldChg chg="del">
        <pc:chgData name="Shaji Varghese" userId="b6635ce32d741a41" providerId="LiveId" clId="{315FCC9B-E461-4BF6-BB71-BDA0B2B0128A}" dt="2024-05-01T05:19:52.581" v="41" actId="47"/>
        <pc:sldMkLst>
          <pc:docMk/>
          <pc:sldMk cId="2874785236" sldId="269"/>
        </pc:sldMkLst>
      </pc:sldChg>
      <pc:sldChg chg="add ord">
        <pc:chgData name="Shaji Varghese" userId="b6635ce32d741a41" providerId="LiveId" clId="{315FCC9B-E461-4BF6-BB71-BDA0B2B0128A}" dt="2024-05-01T05:20:11.254" v="48"/>
        <pc:sldMkLst>
          <pc:docMk/>
          <pc:sldMk cId="677141628" sldId="270"/>
        </pc:sldMkLst>
      </pc:sldChg>
      <pc:sldChg chg="del">
        <pc:chgData name="Shaji Varghese" userId="b6635ce32d741a41" providerId="LiveId" clId="{315FCC9B-E461-4BF6-BB71-BDA0B2B0128A}" dt="2024-05-01T05:19:51.510" v="40" actId="47"/>
        <pc:sldMkLst>
          <pc:docMk/>
          <pc:sldMk cId="1792984921" sldId="270"/>
        </pc:sldMkLst>
      </pc:sldChg>
      <pc:sldChg chg="del">
        <pc:chgData name="Shaji Varghese" userId="b6635ce32d741a41" providerId="LiveId" clId="{315FCC9B-E461-4BF6-BB71-BDA0B2B0128A}" dt="2024-05-01T05:19:50.392" v="39" actId="47"/>
        <pc:sldMkLst>
          <pc:docMk/>
          <pc:sldMk cId="2191618697" sldId="271"/>
        </pc:sldMkLst>
      </pc:sldChg>
      <pc:sldChg chg="add ord">
        <pc:chgData name="Shaji Varghese" userId="b6635ce32d741a41" providerId="LiveId" clId="{315FCC9B-E461-4BF6-BB71-BDA0B2B0128A}" dt="2024-05-01T05:20:07.560" v="46"/>
        <pc:sldMkLst>
          <pc:docMk/>
          <pc:sldMk cId="3429023643" sldId="271"/>
        </pc:sldMkLst>
      </pc:sldChg>
    </pc:docChg>
  </pc:docChgLst>
  <pc:docChgLst>
    <pc:chgData name="Christie Shaji" userId="5d1578076b518fb4" providerId="LiveId" clId="{EF51D23D-62BB-47BB-902C-3B70B1AB0818}"/>
    <pc:docChg chg="undo custSel addSld delSld modSld delMainMaster">
      <pc:chgData name="Christie Shaji" userId="5d1578076b518fb4" providerId="LiveId" clId="{EF51D23D-62BB-47BB-902C-3B70B1AB0818}" dt="2024-04-16T06:15:33.312" v="90"/>
      <pc:docMkLst>
        <pc:docMk/>
      </pc:docMkLst>
      <pc:sldChg chg="new del">
        <pc:chgData name="Christie Shaji" userId="5d1578076b518fb4" providerId="LiveId" clId="{EF51D23D-62BB-47BB-902C-3B70B1AB0818}" dt="2024-04-16T05:56:53.152" v="1" actId="47"/>
        <pc:sldMkLst>
          <pc:docMk/>
          <pc:sldMk cId="2577429794" sldId="256"/>
        </pc:sldMkLst>
      </pc:sldChg>
      <pc:sldChg chg="modSp mod">
        <pc:chgData name="Christie Shaji" userId="5d1578076b518fb4" providerId="LiveId" clId="{EF51D23D-62BB-47BB-902C-3B70B1AB0818}" dt="2024-04-16T05:58:51.676" v="47" actId="14100"/>
        <pc:sldMkLst>
          <pc:docMk/>
          <pc:sldMk cId="316865473" sldId="265"/>
        </pc:sldMkLst>
        <pc:spChg chg="mod">
          <ac:chgData name="Christie Shaji" userId="5d1578076b518fb4" providerId="LiveId" clId="{EF51D23D-62BB-47BB-902C-3B70B1AB0818}" dt="2024-04-16T05:58:51.676" v="47" actId="14100"/>
          <ac:spMkLst>
            <pc:docMk/>
            <pc:sldMk cId="316865473" sldId="265"/>
            <ac:spMk id="2" creationId="{2835FE56-BC62-00D7-C147-1B323EBB3282}"/>
          </ac:spMkLst>
        </pc:spChg>
        <pc:spChg chg="mod">
          <ac:chgData name="Christie Shaji" userId="5d1578076b518fb4" providerId="LiveId" clId="{EF51D23D-62BB-47BB-902C-3B70B1AB0818}" dt="2024-04-16T05:58:43.804" v="45" actId="27636"/>
          <ac:spMkLst>
            <pc:docMk/>
            <pc:sldMk cId="316865473" sldId="265"/>
            <ac:spMk id="4" creationId="{5A0A066A-AC8D-6782-6251-A0632BFB5EA2}"/>
          </ac:spMkLst>
        </pc:spChg>
      </pc:sldChg>
      <pc:sldChg chg="modSp add mod">
        <pc:chgData name="Christie Shaji" userId="5d1578076b518fb4" providerId="LiveId" clId="{EF51D23D-62BB-47BB-902C-3B70B1AB0818}" dt="2024-04-16T06:14:09.166" v="74" actId="114"/>
        <pc:sldMkLst>
          <pc:docMk/>
          <pc:sldMk cId="3274312214" sldId="266"/>
        </pc:sldMkLst>
        <pc:spChg chg="mod">
          <ac:chgData name="Christie Shaji" userId="5d1578076b518fb4" providerId="LiveId" clId="{EF51D23D-62BB-47BB-902C-3B70B1AB0818}" dt="2024-04-16T06:14:09.166" v="74" actId="114"/>
          <ac:spMkLst>
            <pc:docMk/>
            <pc:sldMk cId="3274312214" sldId="266"/>
            <ac:spMk id="2" creationId="{2835FE56-BC62-00D7-C147-1B323EBB3282}"/>
          </ac:spMkLst>
        </pc:spChg>
        <pc:spChg chg="mod">
          <ac:chgData name="Christie Shaji" userId="5d1578076b518fb4" providerId="LiveId" clId="{EF51D23D-62BB-47BB-902C-3B70B1AB0818}" dt="2024-04-16T06:00:06.495" v="63" actId="14100"/>
          <ac:spMkLst>
            <pc:docMk/>
            <pc:sldMk cId="3274312214" sldId="266"/>
            <ac:spMk id="4" creationId="{5A0A066A-AC8D-6782-6251-A0632BFB5EA2}"/>
          </ac:spMkLst>
        </pc:spChg>
      </pc:sldChg>
      <pc:sldChg chg="modSp add mod">
        <pc:chgData name="Christie Shaji" userId="5d1578076b518fb4" providerId="LiveId" clId="{EF51D23D-62BB-47BB-902C-3B70B1AB0818}" dt="2024-04-16T06:14:53.468" v="76" actId="20577"/>
        <pc:sldMkLst>
          <pc:docMk/>
          <pc:sldMk cId="3448763599" sldId="267"/>
        </pc:sldMkLst>
        <pc:spChg chg="mod">
          <ac:chgData name="Christie Shaji" userId="5d1578076b518fb4" providerId="LiveId" clId="{EF51D23D-62BB-47BB-902C-3B70B1AB0818}" dt="2024-04-16T06:14:06.229" v="73" actId="114"/>
          <ac:spMkLst>
            <pc:docMk/>
            <pc:sldMk cId="3448763599" sldId="267"/>
            <ac:spMk id="2" creationId="{2835FE56-BC62-00D7-C147-1B323EBB3282}"/>
          </ac:spMkLst>
        </pc:spChg>
        <pc:spChg chg="mod">
          <ac:chgData name="Christie Shaji" userId="5d1578076b518fb4" providerId="LiveId" clId="{EF51D23D-62BB-47BB-902C-3B70B1AB0818}" dt="2024-04-16T06:14:53.468" v="76" actId="20577"/>
          <ac:spMkLst>
            <pc:docMk/>
            <pc:sldMk cId="3448763599" sldId="267"/>
            <ac:spMk id="4" creationId="{5A0A066A-AC8D-6782-6251-A0632BFB5EA2}"/>
          </ac:spMkLst>
        </pc:spChg>
      </pc:sldChg>
      <pc:sldChg chg="modSp add mod">
        <pc:chgData name="Christie Shaji" userId="5d1578076b518fb4" providerId="LiveId" clId="{EF51D23D-62BB-47BB-902C-3B70B1AB0818}" dt="2024-04-16T06:15:20.292" v="87" actId="20577"/>
        <pc:sldMkLst>
          <pc:docMk/>
          <pc:sldMk cId="1547174131" sldId="268"/>
        </pc:sldMkLst>
        <pc:spChg chg="mod">
          <ac:chgData name="Christie Shaji" userId="5d1578076b518fb4" providerId="LiveId" clId="{EF51D23D-62BB-47BB-902C-3B70B1AB0818}" dt="2024-04-16T06:15:16.941" v="85" actId="20577"/>
          <ac:spMkLst>
            <pc:docMk/>
            <pc:sldMk cId="1547174131" sldId="268"/>
            <ac:spMk id="2" creationId="{2835FE56-BC62-00D7-C147-1B323EBB3282}"/>
          </ac:spMkLst>
        </pc:spChg>
        <pc:spChg chg="mod">
          <ac:chgData name="Christie Shaji" userId="5d1578076b518fb4" providerId="LiveId" clId="{EF51D23D-62BB-47BB-902C-3B70B1AB0818}" dt="2024-04-16T06:15:20.292" v="87" actId="20577"/>
          <ac:spMkLst>
            <pc:docMk/>
            <pc:sldMk cId="1547174131" sldId="268"/>
            <ac:spMk id="4" creationId="{5A0A066A-AC8D-6782-6251-A0632BFB5EA2}"/>
          </ac:spMkLst>
        </pc:spChg>
      </pc:sldChg>
      <pc:sldChg chg="add">
        <pc:chgData name="Christie Shaji" userId="5d1578076b518fb4" providerId="LiveId" clId="{EF51D23D-62BB-47BB-902C-3B70B1AB0818}" dt="2024-04-16T06:15:29.740" v="88"/>
        <pc:sldMkLst>
          <pc:docMk/>
          <pc:sldMk cId="2874785236" sldId="269"/>
        </pc:sldMkLst>
      </pc:sldChg>
      <pc:sldChg chg="add">
        <pc:chgData name="Christie Shaji" userId="5d1578076b518fb4" providerId="LiveId" clId="{EF51D23D-62BB-47BB-902C-3B70B1AB0818}" dt="2024-04-16T06:15:30.391" v="89"/>
        <pc:sldMkLst>
          <pc:docMk/>
          <pc:sldMk cId="1792984921" sldId="270"/>
        </pc:sldMkLst>
      </pc:sldChg>
      <pc:sldChg chg="add">
        <pc:chgData name="Christie Shaji" userId="5d1578076b518fb4" providerId="LiveId" clId="{EF51D23D-62BB-47BB-902C-3B70B1AB0818}" dt="2024-04-16T06:15:33.312" v="90"/>
        <pc:sldMkLst>
          <pc:docMk/>
          <pc:sldMk cId="2191618697" sldId="271"/>
        </pc:sldMkLst>
      </pc:sldChg>
      <pc:sldMasterChg chg="del delSldLayout">
        <pc:chgData name="Christie Shaji" userId="5d1578076b518fb4" providerId="LiveId" clId="{EF51D23D-62BB-47BB-902C-3B70B1AB0818}" dt="2024-04-16T05:56:53.152" v="1" actId="47"/>
        <pc:sldMasterMkLst>
          <pc:docMk/>
          <pc:sldMasterMk cId="1933079464" sldId="2147483648"/>
        </pc:sldMasterMkLst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1754422997" sldId="2147483649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3170040970" sldId="2147483650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719603812" sldId="2147483651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2226263739" sldId="2147483652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608415797" sldId="2147483653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99035319" sldId="2147483654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1006364968" sldId="2147483655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1112300459" sldId="2147483656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271612105" sldId="2147483657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2318541552" sldId="2147483658"/>
          </pc:sldLayoutMkLst>
        </pc:sldLayoutChg>
        <pc:sldLayoutChg chg="del">
          <pc:chgData name="Christie Shaji" userId="5d1578076b518fb4" providerId="LiveId" clId="{EF51D23D-62BB-47BB-902C-3B70B1AB0818}" dt="2024-04-16T05:56:53.152" v="1" actId="47"/>
          <pc:sldLayoutMkLst>
            <pc:docMk/>
            <pc:sldMasterMk cId="1933079464" sldId="2147483648"/>
            <pc:sldLayoutMk cId="319770123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625CC-5B17-EB40-BD3B-0A85E8698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B3477E-E330-44A0-A6AC-AA082C6C3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34FFB-EB04-8C58-1855-7B5A3346B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86E78-CDB3-06D2-5B7B-CF8FDEE7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7715B-E26A-F21C-CC48-3234BE8A4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9759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CF392-AAB5-38F4-8308-C62314F41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77BC13-14D7-3536-FAEC-01187FD06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40E5D-0999-A216-32EA-8AC6147CF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DE061-6C21-87A1-D3CC-5393A1BE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D514D-031F-CB74-3BAF-0B12F0D70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05408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B8046E-6F3D-8165-C754-762D0DC8E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57FCC0-6005-652D-A229-63D47D3FE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2BA61-075A-F1BA-342C-579084C5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F235F-13BD-9AB4-842F-24573B90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727BF-D089-1E22-E788-4EFC0613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6937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12FA-762E-6783-AFC0-EE9F6E039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CD960-4854-806C-8419-0C25184AE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E01A8-E106-844E-25D9-E6CC7DB0C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4AE2F-71FA-29A7-3B0C-CEC66635A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25437-DBA6-2A78-390D-1C694B728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96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59322-88D5-3478-23C0-CDC1DC447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7A9BC-80DE-FF3D-54A2-DA0D3FDB7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CCBD9-5A75-64F5-AD09-507A349E9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2DD4C-9C39-B6A9-7277-56CCE4D1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5C558-2AF5-87ED-671A-EF603CC6A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32094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36A06-882B-3DA8-42B1-092F6A04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E3D62-2AA2-534D-2E87-D745169D7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ECACB3-977F-B7A6-3C1B-46012699E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85DCA-E609-771E-91AC-6EA153E31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3D103-8C3B-EF39-6F20-698C6986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E3A52-35D4-0EE0-0A05-886A3993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96343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BCE6-6036-E3D1-80DA-9F8D8723D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8312A-4D73-AC30-1E68-9370AC401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45A17-9374-F122-8C7C-2B30950D4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5D411-1487-3B02-073F-FAF3BFA2C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959F55-D0D1-6A45-F8E5-2CBB5D5798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DB56BF-0586-AC45-F9AF-76161B84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CE9C27-2E63-9356-6FEE-C1CFFFEDF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130077-1872-CB06-327A-2C4A551D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9834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0BB3-7521-A970-BFF4-A600A38D1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EDB9BA-0667-30F2-A84B-9B9BAD59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92B51-FCC8-BDD2-3EF1-ADC92D8C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DD47A-DBF6-B9DE-F9D1-7605F0B5F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9756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94E9D-5E88-2F13-7AB8-D01CB7F3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25C6F9-38AE-3936-0562-27C094EC4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396D2-BEDC-D634-4EA3-461DA03EE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2403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7491E-E2D8-AA72-3C69-B815FD26B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B1ABB-C135-2742-4C01-B9F042059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D8578-9A54-6BCC-B730-71CB26A64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B2E1BF-F8F0-2EC2-08E5-08B3082D0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027C6-085C-CDC1-8912-368DF2EA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FCAA9-6115-A731-37E7-AEABE3BC4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5960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54243-4709-860B-6274-6E2A856F7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1A2AB9-F5E7-9B0C-1E76-6EA753DC1D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BF7E8-26F1-D478-1D86-2FFB377D2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8F3D1-D64C-B866-8B5E-C29647F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CABB6-523D-4B2F-A067-3C5D4817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3190F-24F1-232A-494D-D127B460D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40995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A8C29-22A0-D9D5-F132-7C461F71A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061CB-73D0-285A-832C-0FE4876E8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0B970-40E4-6C70-C7DD-558A0EE4A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366C62-8573-47F1-BA4D-80B12EA43894}" type="datetimeFigureOut">
              <a:rPr lang="en-AE" smtClean="0"/>
              <a:t>16 Jul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ECAC2-ED88-4A0A-D55F-983850C06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2B880-E46A-1529-A203-D9C980349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3B9C66-0905-418F-A6AA-064C984C84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1541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721768"/>
            <a:ext cx="11812596" cy="2948646"/>
          </a:xfrm>
        </p:spPr>
        <p:txBody>
          <a:bodyPr anchor="ctr">
            <a:normAutofit/>
          </a:bodyPr>
          <a:lstStyle/>
          <a:p>
            <a:r>
              <a:rPr lang="en-US" sz="4000" i="1" dirty="0"/>
              <a:t> Jaya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br>
              <a:rPr lang="en-US" sz="4000" i="1" dirty="0"/>
            </a:br>
            <a:r>
              <a:rPr lang="en-US" sz="4000" i="1" dirty="0" err="1"/>
              <a:t>Unnathanaam</a:t>
            </a:r>
            <a:r>
              <a:rPr lang="en-US" sz="4000" i="1" dirty="0"/>
              <a:t> </a:t>
            </a:r>
            <a:r>
              <a:rPr lang="en-US" sz="4000" i="1" dirty="0" err="1"/>
              <a:t>eshuvinaay</a:t>
            </a:r>
            <a:br>
              <a:rPr lang="en-US" sz="4000" i="1" dirty="0"/>
            </a:br>
            <a:r>
              <a:rPr lang="en-US" sz="4000" i="1" dirty="0" err="1"/>
              <a:t>Njaanennaalum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br>
              <a:rPr lang="en-US" sz="4000" i="1" dirty="0"/>
            </a:br>
            <a:r>
              <a:rPr lang="en-US" sz="4000" i="1" dirty="0" err="1"/>
              <a:t>Raajaadhiraajan</a:t>
            </a:r>
            <a:r>
              <a:rPr lang="en-US" sz="4000" i="1" dirty="0"/>
              <a:t> nee </a:t>
            </a:r>
            <a:r>
              <a:rPr lang="en-US" sz="4000" i="1" dirty="0" err="1"/>
              <a:t>devaadhidevan</a:t>
            </a:r>
            <a:r>
              <a:rPr lang="en-US" sz="4000" i="1" dirty="0"/>
              <a:t> nee</a:t>
            </a:r>
            <a:br>
              <a:rPr lang="en-US" sz="4000" i="1" dirty="0"/>
            </a:br>
            <a:r>
              <a:rPr lang="en-US" sz="4000" i="1" dirty="0" err="1"/>
              <a:t>Bhujaathikalkkellaam</a:t>
            </a:r>
            <a:r>
              <a:rPr lang="en-US" sz="4000" i="1" dirty="0"/>
              <a:t> </a:t>
            </a:r>
            <a:r>
              <a:rPr lang="en-US" sz="4000" i="1" dirty="0" err="1"/>
              <a:t>rakshaakaran</a:t>
            </a:r>
            <a:r>
              <a:rPr lang="en-US" sz="4000" i="1" dirty="0"/>
              <a:t> </a:t>
            </a:r>
            <a:r>
              <a:rPr lang="en-US" sz="4000" i="1" dirty="0" err="1"/>
              <a:t>neeye</a:t>
            </a:r>
            <a:endParaRPr lang="en-AE" sz="4000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218983" y="0"/>
            <a:ext cx="11812596" cy="3721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ജയ ജയ ജയ ഗീതം ഉന്നതനാമെന്നേശുവിനായ്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ഞാനെന്നാളും പാടിടും രാജാധിരാജന്‍ നീ ദേവാധിദേവന്‍ നീ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ഭൂജാതികള്‍ക്കെല്ലാം രക്ഷാകരന്‍ നീയേ-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000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6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721768"/>
            <a:ext cx="11812596" cy="2948646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 err="1"/>
              <a:t>Unnathi</a:t>
            </a:r>
            <a:r>
              <a:rPr lang="en-US" sz="4400" dirty="0"/>
              <a:t> </a:t>
            </a:r>
            <a:r>
              <a:rPr lang="en-US" sz="4400" dirty="0" err="1"/>
              <a:t>vittee</a:t>
            </a:r>
            <a:r>
              <a:rPr lang="en-US" sz="4400" dirty="0"/>
              <a:t> </a:t>
            </a:r>
            <a:r>
              <a:rPr lang="en-US" sz="4400" dirty="0" err="1"/>
              <a:t>mannithil</a:t>
            </a:r>
            <a:r>
              <a:rPr lang="en-US" sz="4400" dirty="0"/>
              <a:t> </a:t>
            </a:r>
            <a:r>
              <a:rPr lang="en-US" sz="4400" dirty="0" err="1"/>
              <a:t>vannen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 err="1"/>
              <a:t>Khinnatha</a:t>
            </a:r>
            <a:r>
              <a:rPr lang="en-US" sz="4400" dirty="0"/>
              <a:t> </a:t>
            </a:r>
            <a:r>
              <a:rPr lang="en-US" sz="4400" dirty="0" err="1"/>
              <a:t>theerppanaay</a:t>
            </a:r>
            <a:br>
              <a:rPr lang="en-US" sz="4400" dirty="0"/>
            </a:br>
            <a:r>
              <a:rPr lang="en-US" sz="4400" dirty="0" err="1"/>
              <a:t>Thannuyireki</a:t>
            </a:r>
            <a:r>
              <a:rPr lang="en-US" sz="4400" dirty="0"/>
              <a:t> </a:t>
            </a:r>
            <a:r>
              <a:rPr lang="en-US" sz="4400" dirty="0" err="1"/>
              <a:t>mannavanaam</a:t>
            </a:r>
            <a:r>
              <a:rPr lang="en-US" sz="4400" dirty="0"/>
              <a:t> nee </a:t>
            </a:r>
            <a:br>
              <a:rPr lang="en-US" sz="4400" dirty="0"/>
            </a:br>
            <a:r>
              <a:rPr lang="en-US" sz="4400" dirty="0" err="1"/>
              <a:t>Ninda</a:t>
            </a:r>
            <a:r>
              <a:rPr lang="en-US" sz="4400" dirty="0"/>
              <a:t> </a:t>
            </a:r>
            <a:r>
              <a:rPr lang="en-US" sz="4400" dirty="0" err="1"/>
              <a:t>chumannathinaal</a:t>
            </a:r>
            <a:endParaRPr lang="en-AE" sz="4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218983" y="187586"/>
            <a:ext cx="11812596" cy="35341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ഉന്നതി വിട്ടീ മന്നിതില്‍ വന്നെന്‍ 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ഖിന്നത തീര്‍പ്പാനായ്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തന്നുയിരേകി മന്നവനാം നീ 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നിന്ദ ചുമന്നതിനാല്‍-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31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721768"/>
            <a:ext cx="11812596" cy="2948646"/>
          </a:xfrm>
        </p:spPr>
        <p:txBody>
          <a:bodyPr anchor="ctr">
            <a:normAutofit/>
          </a:bodyPr>
          <a:lstStyle/>
          <a:p>
            <a:r>
              <a:rPr lang="en-US" sz="4000" i="1" dirty="0"/>
              <a:t> Jaya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br>
              <a:rPr lang="en-US" sz="4000" i="1" dirty="0"/>
            </a:br>
            <a:r>
              <a:rPr lang="en-US" sz="4000" i="1" dirty="0" err="1"/>
              <a:t>Unnathanaam</a:t>
            </a:r>
            <a:r>
              <a:rPr lang="en-US" sz="4000" i="1" dirty="0"/>
              <a:t> </a:t>
            </a:r>
            <a:r>
              <a:rPr lang="en-US" sz="4000" i="1" dirty="0" err="1"/>
              <a:t>eshuvinaay</a:t>
            </a:r>
            <a:br>
              <a:rPr lang="en-US" sz="4000" i="1" dirty="0"/>
            </a:br>
            <a:r>
              <a:rPr lang="en-US" sz="4000" i="1" dirty="0" err="1"/>
              <a:t>Njaanennaalum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br>
              <a:rPr lang="en-US" sz="4000" i="1" dirty="0"/>
            </a:br>
            <a:r>
              <a:rPr lang="en-US" sz="4000" i="1" dirty="0" err="1"/>
              <a:t>Raajaadhiraajan</a:t>
            </a:r>
            <a:r>
              <a:rPr lang="en-US" sz="4000" i="1" dirty="0"/>
              <a:t> nee </a:t>
            </a:r>
            <a:r>
              <a:rPr lang="en-US" sz="4000" i="1" dirty="0" err="1"/>
              <a:t>devaadhidevan</a:t>
            </a:r>
            <a:r>
              <a:rPr lang="en-US" sz="4000" i="1" dirty="0"/>
              <a:t> nee</a:t>
            </a:r>
            <a:br>
              <a:rPr lang="en-US" sz="4000" i="1" dirty="0"/>
            </a:br>
            <a:r>
              <a:rPr lang="en-US" sz="4000" i="1" dirty="0" err="1"/>
              <a:t>Bhujaathikalkkellaam</a:t>
            </a:r>
            <a:r>
              <a:rPr lang="en-US" sz="4000" i="1" dirty="0"/>
              <a:t> </a:t>
            </a:r>
            <a:r>
              <a:rPr lang="en-US" sz="4000" i="1" dirty="0" err="1"/>
              <a:t>rakshaakaran</a:t>
            </a:r>
            <a:r>
              <a:rPr lang="en-US" sz="4000" i="1" dirty="0"/>
              <a:t> </a:t>
            </a:r>
            <a:r>
              <a:rPr lang="en-US" sz="4000" i="1" dirty="0" err="1"/>
              <a:t>neeye</a:t>
            </a:r>
            <a:endParaRPr lang="en-AE" sz="4000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218983" y="0"/>
            <a:ext cx="11812596" cy="3721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ജയ ജയ ജയ ഗീതം ഉന്നതനാമെന്നേശുവിനായ്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ഞാനെന്നാളും പാടിടും രാജാധിരാജന്‍ നീ ദേവാധിദേവന്‍ നീ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ഭൂജാതികള്‍ക്കെല്ലാം രക്ഷാകരന്‍ നീയേ-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000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23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721768"/>
            <a:ext cx="11812596" cy="2948646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 err="1"/>
              <a:t>Vilaapa</a:t>
            </a:r>
            <a:r>
              <a:rPr lang="en-US" sz="4400" dirty="0"/>
              <a:t> </a:t>
            </a:r>
            <a:r>
              <a:rPr lang="en-US" sz="4400" dirty="0" err="1"/>
              <a:t>gaanam</a:t>
            </a:r>
            <a:r>
              <a:rPr lang="en-US" sz="4400" dirty="0"/>
              <a:t> </a:t>
            </a:r>
            <a:r>
              <a:rPr lang="en-US" sz="4400" dirty="0" err="1"/>
              <a:t>maattiyen</a:t>
            </a:r>
            <a:r>
              <a:rPr lang="en-US" sz="4400" dirty="0"/>
              <a:t> </a:t>
            </a:r>
            <a:r>
              <a:rPr lang="en-US" sz="4400" dirty="0" err="1"/>
              <a:t>naavil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 err="1"/>
              <a:t>Puthiyoru</a:t>
            </a:r>
            <a:r>
              <a:rPr lang="en-US" sz="4400" dirty="0"/>
              <a:t> </a:t>
            </a:r>
            <a:r>
              <a:rPr lang="en-US" sz="4400" dirty="0" err="1"/>
              <a:t>paatteki</a:t>
            </a:r>
            <a:br>
              <a:rPr lang="en-US" sz="4400" dirty="0"/>
            </a:br>
            <a:r>
              <a:rPr lang="en-US" sz="4400" dirty="0" err="1"/>
              <a:t>Vinnulakathinn</a:t>
            </a:r>
            <a:r>
              <a:rPr lang="en-US" sz="4400" dirty="0"/>
              <a:t> </a:t>
            </a:r>
            <a:r>
              <a:rPr lang="en-US" sz="4400" dirty="0" err="1"/>
              <a:t>adhipathiyaakum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/>
              <a:t>Nin </a:t>
            </a:r>
            <a:r>
              <a:rPr lang="en-US" sz="4400" dirty="0" err="1"/>
              <a:t>priya</a:t>
            </a:r>
            <a:r>
              <a:rPr lang="en-US" sz="4400" dirty="0"/>
              <a:t> </a:t>
            </a:r>
            <a:r>
              <a:rPr lang="en-US" sz="4400" dirty="0" err="1"/>
              <a:t>makanaakki</a:t>
            </a:r>
            <a:endParaRPr lang="en-AE" sz="4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218983" y="187586"/>
            <a:ext cx="11812596" cy="35341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വിലാപഗാനം മാറ്റിയെന്‍ നാവില്‍ 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പുതിയൊരു പാട്ടേകി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ml-IN" sz="36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വിണ്ണുലകത്തിന്നധിപതിയാകും </a:t>
            </a:r>
            <a:endParaRPr lang="en-US" sz="36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algn="l">
              <a:lnSpc>
                <a:spcPct val="150000"/>
              </a:lnSpc>
            </a:pPr>
            <a:r>
              <a:rPr lang="ml-IN" sz="36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നിന്‍പ്രിയ മകനാക്കി-</a:t>
            </a:r>
            <a:endParaRPr kumimoji="0" lang="en-AE" sz="8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8763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721768"/>
            <a:ext cx="11812596" cy="2948646"/>
          </a:xfrm>
        </p:spPr>
        <p:txBody>
          <a:bodyPr anchor="ctr">
            <a:normAutofit/>
          </a:bodyPr>
          <a:lstStyle/>
          <a:p>
            <a:r>
              <a:rPr lang="en-US" sz="4000" i="1" dirty="0"/>
              <a:t> Jaya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br>
              <a:rPr lang="en-US" sz="4000" i="1" dirty="0"/>
            </a:br>
            <a:r>
              <a:rPr lang="en-US" sz="4000" i="1" dirty="0" err="1"/>
              <a:t>Unnathanaam</a:t>
            </a:r>
            <a:r>
              <a:rPr lang="en-US" sz="4000" i="1" dirty="0"/>
              <a:t> </a:t>
            </a:r>
            <a:r>
              <a:rPr lang="en-US" sz="4000" i="1" dirty="0" err="1"/>
              <a:t>eshuvinaay</a:t>
            </a:r>
            <a:br>
              <a:rPr lang="en-US" sz="4000" i="1" dirty="0"/>
            </a:br>
            <a:r>
              <a:rPr lang="en-US" sz="4000" i="1" dirty="0" err="1"/>
              <a:t>Njaanennaalum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br>
              <a:rPr lang="en-US" sz="4000" i="1" dirty="0"/>
            </a:br>
            <a:r>
              <a:rPr lang="en-US" sz="4000" i="1" dirty="0" err="1"/>
              <a:t>Raajaadhiraajan</a:t>
            </a:r>
            <a:r>
              <a:rPr lang="en-US" sz="4000" i="1" dirty="0"/>
              <a:t> nee </a:t>
            </a:r>
            <a:r>
              <a:rPr lang="en-US" sz="4000" i="1" dirty="0" err="1"/>
              <a:t>devaadhidevan</a:t>
            </a:r>
            <a:r>
              <a:rPr lang="en-US" sz="4000" i="1" dirty="0"/>
              <a:t> nee</a:t>
            </a:r>
            <a:br>
              <a:rPr lang="en-US" sz="4000" i="1" dirty="0"/>
            </a:br>
            <a:r>
              <a:rPr lang="en-US" sz="4000" i="1" dirty="0" err="1"/>
              <a:t>Bhujaathikalkkellaam</a:t>
            </a:r>
            <a:r>
              <a:rPr lang="en-US" sz="4000" i="1" dirty="0"/>
              <a:t> </a:t>
            </a:r>
            <a:r>
              <a:rPr lang="en-US" sz="4000" i="1" dirty="0" err="1"/>
              <a:t>rakshaakaran</a:t>
            </a:r>
            <a:r>
              <a:rPr lang="en-US" sz="4000" i="1" dirty="0"/>
              <a:t> </a:t>
            </a:r>
            <a:r>
              <a:rPr lang="en-US" sz="4000" i="1" dirty="0" err="1"/>
              <a:t>neeye</a:t>
            </a:r>
            <a:endParaRPr lang="en-AE" sz="4000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218983" y="0"/>
            <a:ext cx="11812596" cy="3721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ജയ ജയ ജയ ഗീതം ഉന്നതനാമെന്നേശുവിനായ്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ഞാനെന്നാളും പാടിടും രാജാധിരാജന്‍ നീ ദേവാധിദേവന്‍ നീ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ഭൂജാതികള്‍ക്കെല്ലാം രക്ഷാകരന്‍ നീയേ-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000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141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721768"/>
            <a:ext cx="11812596" cy="2948646"/>
          </a:xfrm>
        </p:spPr>
        <p:txBody>
          <a:bodyPr anchor="ctr">
            <a:normAutofit/>
          </a:bodyPr>
          <a:lstStyle/>
          <a:p>
            <a:pPr algn="l"/>
            <a:r>
              <a:rPr lang="en-US" sz="4400" dirty="0" err="1"/>
              <a:t>Karumana</a:t>
            </a:r>
            <a:r>
              <a:rPr lang="en-US" sz="4400" dirty="0"/>
              <a:t> </a:t>
            </a:r>
            <a:r>
              <a:rPr lang="en-US" sz="4400" dirty="0" err="1"/>
              <a:t>theerum</a:t>
            </a:r>
            <a:r>
              <a:rPr lang="en-US" sz="4400" dirty="0"/>
              <a:t> </a:t>
            </a:r>
            <a:r>
              <a:rPr lang="en-US" sz="4400" dirty="0" err="1"/>
              <a:t>kanneer</a:t>
            </a:r>
            <a:r>
              <a:rPr lang="en-US" sz="4400" dirty="0"/>
              <a:t> </a:t>
            </a:r>
            <a:r>
              <a:rPr lang="en-US" sz="4400" dirty="0" err="1"/>
              <a:t>thorum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/>
              <a:t>Nin </a:t>
            </a:r>
            <a:r>
              <a:rPr lang="en-US" sz="4400" dirty="0" err="1"/>
              <a:t>thiru</a:t>
            </a:r>
            <a:r>
              <a:rPr lang="en-US" sz="4400" dirty="0"/>
              <a:t> </a:t>
            </a:r>
            <a:r>
              <a:rPr lang="en-US" sz="4400" dirty="0" err="1"/>
              <a:t>sannidhiyil</a:t>
            </a:r>
            <a:br>
              <a:rPr lang="en-US" sz="4400" dirty="0"/>
            </a:br>
            <a:r>
              <a:rPr lang="en-US" sz="4400" dirty="0" err="1"/>
              <a:t>Karunayezhum</a:t>
            </a:r>
            <a:r>
              <a:rPr lang="en-US" sz="4400" dirty="0"/>
              <a:t> </a:t>
            </a:r>
            <a:r>
              <a:rPr lang="en-US" sz="4400" dirty="0" err="1"/>
              <a:t>nin</a:t>
            </a:r>
            <a:r>
              <a:rPr lang="en-US" sz="4400" dirty="0"/>
              <a:t> </a:t>
            </a:r>
            <a:r>
              <a:rPr lang="en-US" sz="4400" dirty="0" err="1"/>
              <a:t>karangalaale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 err="1"/>
              <a:t>Karuthi</a:t>
            </a:r>
            <a:r>
              <a:rPr lang="en-US" sz="4400" dirty="0"/>
              <a:t> </a:t>
            </a:r>
            <a:r>
              <a:rPr lang="en-US" sz="4400" dirty="0" err="1"/>
              <a:t>nadathidum</a:t>
            </a:r>
            <a:r>
              <a:rPr lang="en-US" sz="4400" dirty="0"/>
              <a:t>-</a:t>
            </a:r>
            <a:endParaRPr lang="en-AE" sz="4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218983" y="187586"/>
            <a:ext cx="11812596" cy="35341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കരുമന തീരും കണ്ണീര്‍ തോരും 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നിന്‍തിരു സന്നിധിയില്‍</a:t>
            </a:r>
            <a:endParaRPr lang="en-US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ml-IN" sz="36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കരുണയെഴും നിന്‍ കരങ്ങളാലെ </a:t>
            </a:r>
            <a:endParaRPr lang="en-US" sz="3600" b="1" dirty="0">
              <a:effectLst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algn="l">
              <a:lnSpc>
                <a:spcPct val="150000"/>
              </a:lnSpc>
            </a:pPr>
            <a:r>
              <a:rPr lang="ml-IN" sz="36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കരുതി നടത്തിടും</a:t>
            </a:r>
            <a:endParaRPr kumimoji="0" lang="en-AE" sz="8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L-TTAmbili" panose="04000000000000000000" pitchFamily="8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4717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5FE56-BC62-00D7-C147-1B323EB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83" y="3721768"/>
            <a:ext cx="11812596" cy="2948646"/>
          </a:xfrm>
        </p:spPr>
        <p:txBody>
          <a:bodyPr anchor="ctr">
            <a:normAutofit/>
          </a:bodyPr>
          <a:lstStyle/>
          <a:p>
            <a:r>
              <a:rPr lang="en-US" sz="4000" i="1" dirty="0"/>
              <a:t> Jaya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jaya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br>
              <a:rPr lang="en-US" sz="4000" i="1" dirty="0"/>
            </a:br>
            <a:r>
              <a:rPr lang="en-US" sz="4000" i="1" dirty="0" err="1"/>
              <a:t>Unnathanaam</a:t>
            </a:r>
            <a:r>
              <a:rPr lang="en-US" sz="4000" i="1" dirty="0"/>
              <a:t> </a:t>
            </a:r>
            <a:r>
              <a:rPr lang="en-US" sz="4000" i="1" dirty="0" err="1"/>
              <a:t>eshuvinaay</a:t>
            </a:r>
            <a:br>
              <a:rPr lang="en-US" sz="4000" i="1" dirty="0"/>
            </a:br>
            <a:r>
              <a:rPr lang="en-US" sz="4000" i="1" dirty="0" err="1"/>
              <a:t>Njaanennaalum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br>
              <a:rPr lang="en-US" sz="4000" i="1" dirty="0"/>
            </a:br>
            <a:r>
              <a:rPr lang="en-US" sz="4000" i="1" dirty="0" err="1"/>
              <a:t>Raajaadhiraajan</a:t>
            </a:r>
            <a:r>
              <a:rPr lang="en-US" sz="4000" i="1" dirty="0"/>
              <a:t> nee </a:t>
            </a:r>
            <a:r>
              <a:rPr lang="en-US" sz="4000" i="1" dirty="0" err="1"/>
              <a:t>devaadhidevan</a:t>
            </a:r>
            <a:r>
              <a:rPr lang="en-US" sz="4000" i="1" dirty="0"/>
              <a:t> nee</a:t>
            </a:r>
            <a:br>
              <a:rPr lang="en-US" sz="4000" i="1" dirty="0"/>
            </a:br>
            <a:r>
              <a:rPr lang="en-US" sz="4000" i="1" dirty="0" err="1"/>
              <a:t>Bhujaathikalkkellaam</a:t>
            </a:r>
            <a:r>
              <a:rPr lang="en-US" sz="4000" i="1" dirty="0"/>
              <a:t> </a:t>
            </a:r>
            <a:r>
              <a:rPr lang="en-US" sz="4000" i="1" dirty="0" err="1"/>
              <a:t>rakshaakaran</a:t>
            </a:r>
            <a:r>
              <a:rPr lang="en-US" sz="4000" i="1" dirty="0"/>
              <a:t> </a:t>
            </a:r>
            <a:r>
              <a:rPr lang="en-US" sz="4000" i="1" dirty="0" err="1"/>
              <a:t>neeye</a:t>
            </a:r>
            <a:endParaRPr lang="en-AE" sz="4000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0A066A-AC8D-6782-6251-A0632BFB5EA2}"/>
              </a:ext>
            </a:extLst>
          </p:cNvPr>
          <p:cNvSpPr txBox="1">
            <a:spLocks/>
          </p:cNvSpPr>
          <p:nvPr/>
        </p:nvSpPr>
        <p:spPr>
          <a:xfrm>
            <a:off x="218983" y="0"/>
            <a:ext cx="11812596" cy="3721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ജയ ജയ ജയ ഗീതം ഉന്നതനാമെന്നേശുവിനായ്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ഞാനെന്നാളും പാടിടും രാജാധിരാജന്‍ നീ ദേവാധിദേവന്‍ നീ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ഭൂജാതികള്‍ക്കെല്ലാം രക്ഷാകരന്‍ നീയേ-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000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4439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229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ML-TTAmbili</vt:lpstr>
      <vt:lpstr>Nirmala UI</vt:lpstr>
      <vt:lpstr>Times New Roman</vt:lpstr>
      <vt:lpstr>1_Office Theme</vt:lpstr>
      <vt:lpstr> Jaya jaya jaya geetham  Unnathanaam eshuvinaay Njaanennaalum paadidum Raajaadhiraajan nee devaadhidevan nee Bhujaathikalkkellaam rakshaakaran neeye</vt:lpstr>
      <vt:lpstr>Unnathi vittee mannithil vannen  Khinnatha theerppanaay Thannuyireki mannavanaam nee  Ninda chumannathinaal</vt:lpstr>
      <vt:lpstr> Jaya jaya jaya geetham  Unnathanaam eshuvinaay Njaanennaalum paadidum Raajaadhiraajan nee devaadhidevan nee Bhujaathikalkkellaam rakshaakaran neeye</vt:lpstr>
      <vt:lpstr>Vilaapa gaanam maattiyen naavil  Puthiyoru paatteki Vinnulakathinn adhipathiyaakum  Nin priya makanaakki</vt:lpstr>
      <vt:lpstr> Jaya jaya jaya geetham  Unnathanaam eshuvinaay Njaanennaalum paadidum Raajaadhiraajan nee devaadhidevan nee Bhujaathikalkkellaam rakshaakaran neeye</vt:lpstr>
      <vt:lpstr>Karumana theerum kanneer thorum  Nin thiru sannidhiyil Karunayezhum nin karangalaale  Karuthi nadathidum-</vt:lpstr>
      <vt:lpstr> Jaya jaya jaya geetham  Unnathanaam eshuvinaay Njaanennaalum paadidum Raajaadhiraajan nee devaadhidevan nee Bhujaathikalkkellaam rakshaakaran neeye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ജയ ജയ ജയ ഗീതം ഉന്നതനാമെ</dc:title>
  <dc:subject>488</dc:subject>
  <dc:creator>Christie Varghese</dc:creator>
  <cp:keywords>Formatting Pending</cp:keywords>
  <cp:lastModifiedBy>Christie Varghese</cp:lastModifiedBy>
  <cp:revision>2</cp:revision>
  <dcterms:created xsi:type="dcterms:W3CDTF">2024-04-16T05:56:44Z</dcterms:created>
  <dcterms:modified xsi:type="dcterms:W3CDTF">2025-07-16T12:26:32Z</dcterms:modified>
</cp:coreProperties>
</file>